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8ECA5E-BB98-46EC-8B17-E236330513CA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6328DD-EB35-4E60-ACF7-1431CFDEF427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B0DF2F-7FC9-4481-9A58-644C8073874A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1A89BF-3748-4CC5-A568-4E2A9D67C592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FF5578E-7F86-4DF2-B698-0831ABEE8646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C0F8E8-FE54-498A-B7F5-6FE0A99463BC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41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A07679-BB21-4D80-BE86-5D7D76371769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ADC06E-F55C-4E2B-8323-7093B7085859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BDA4A9-11BE-4680-9A3F-4F2D8460D1A5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1110C-3909-487E-BC58-66C8779D9458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4D3FFE-B224-40EC-9C5A-22E30259174C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E2E6F-F6EE-488B-AE8D-4687C3FD9797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14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42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752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2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1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1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9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40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29E3-A8DC-4AE8-B82F-2490CCD603C4}" type="datetimeFigureOut">
              <a:rPr lang="es-ES" smtClean="0"/>
              <a:t>07/11/2018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73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artwork/lnqZ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D037C-33EE-477D-BE73-5A2B1D9DC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Spectrum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28D2F8-E7F9-40A2-98C8-41C21094B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80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16DD7-B2D6-4D0B-A883-0E2D1960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9E527-2B40-4EB5-8793-5EEC821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Image result for cyberpunk city">
            <a:extLst>
              <a:ext uri="{FF2B5EF4-FFF2-40B4-BE49-F238E27FC236}">
                <a16:creationId xmlns:a16="http://schemas.microsoft.com/office/drawing/2014/main" id="{24731F21-4A12-4642-B4CA-719C9FC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" y="922155"/>
            <a:ext cx="527563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yberpunk city">
            <a:extLst>
              <a:ext uri="{FF2B5EF4-FFF2-40B4-BE49-F238E27FC236}">
                <a16:creationId xmlns:a16="http://schemas.microsoft.com/office/drawing/2014/main" id="{8932457E-A73F-490D-BD4B-1060D57A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6" y="922155"/>
            <a:ext cx="512420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C99C362A-623C-4F7D-A390-222030EE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33" y="3906573"/>
            <a:ext cx="4262099" cy="2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1F098F80-86F3-4DDB-BB8C-78238F8A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20" y="3903036"/>
            <a:ext cx="5010556" cy="2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6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C7D58-9542-4A9E-A5BA-E363E289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E1D3-7C74-4031-9CEA-E351EB7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Image result for cyberpunk city">
            <a:extLst>
              <a:ext uri="{FF2B5EF4-FFF2-40B4-BE49-F238E27FC236}">
                <a16:creationId xmlns:a16="http://schemas.microsoft.com/office/drawing/2014/main" id="{FE19C72B-2499-4EE6-B509-C7F9B8DF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78213"/>
            <a:ext cx="6126804" cy="29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99C195B-2FE2-4001-A9DA-5D144D6E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04" y="778213"/>
            <a:ext cx="4388796" cy="29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02D0F87-F1F9-49BE-8F25-F7CDC7A3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53743"/>
            <a:ext cx="4782763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yberpunk city">
            <a:extLst>
              <a:ext uri="{FF2B5EF4-FFF2-40B4-BE49-F238E27FC236}">
                <a16:creationId xmlns:a16="http://schemas.microsoft.com/office/drawing/2014/main" id="{F70CDBA2-13CB-421B-B074-FB019B0C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06" y="3853743"/>
            <a:ext cx="5727257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1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C3A10-9947-47FC-B49B-116F7E1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221FD-512F-4283-985E-6BF9C705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2072320-07A5-4945-8FAC-EDF73478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3764"/>
            <a:ext cx="4395281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yberpunk characters">
            <a:extLst>
              <a:ext uri="{FF2B5EF4-FFF2-40B4-BE49-F238E27FC236}">
                <a16:creationId xmlns:a16="http://schemas.microsoft.com/office/drawing/2014/main" id="{12DD6B3B-EC00-484C-89FC-E9F7EC69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63" y="923764"/>
            <a:ext cx="3293748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yberpunk characters">
            <a:extLst>
              <a:ext uri="{FF2B5EF4-FFF2-40B4-BE49-F238E27FC236}">
                <a16:creationId xmlns:a16="http://schemas.microsoft.com/office/drawing/2014/main" id="{8AC3D2E6-7CC2-41E0-909D-A6F239A7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2018"/>
            <a:ext cx="2221993" cy="36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yberpunk characters">
            <a:extLst>
              <a:ext uri="{FF2B5EF4-FFF2-40B4-BE49-F238E27FC236}">
                <a16:creationId xmlns:a16="http://schemas.microsoft.com/office/drawing/2014/main" id="{397DDE97-4A4D-4E66-B662-B16F9562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3" y="3997694"/>
            <a:ext cx="4395281" cy="20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yberpunk characters">
            <a:extLst>
              <a:ext uri="{FF2B5EF4-FFF2-40B4-BE49-F238E27FC236}">
                <a16:creationId xmlns:a16="http://schemas.microsoft.com/office/drawing/2014/main" id="{445E1C60-F41C-4C9D-8CFD-4598FFFD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81" y="3965026"/>
            <a:ext cx="1835026" cy="26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>
            <a:extLst>
              <a:ext uri="{FF2B5EF4-FFF2-40B4-BE49-F238E27FC236}">
                <a16:creationId xmlns:a16="http://schemas.microsoft.com/office/drawing/2014/main" id="{C34E8560-C4F7-4D64-9021-47FDB5AD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4" y="3965026"/>
            <a:ext cx="4643336" cy="23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307DD-0F1D-456C-8F6D-F5CA7B5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CB102-2824-4B8B-843E-CF76401F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https://www.artstation.com/artwork/lnqZG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23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EF6A5-3B95-4BA7-8BB4-75D1E58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8A303-53D9-4A2F-B4C7-BEBC74DE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65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21</Words>
  <Application>Microsoft Office PowerPoint</Application>
  <PresentationFormat>Panorámica</PresentationFormat>
  <Paragraphs>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Color Spectrum</vt:lpstr>
      <vt:lpstr>Cyberpunk Style</vt:lpstr>
      <vt:lpstr>Cyberpunk Style</vt:lpstr>
      <vt:lpstr>Cyberpunk Style</vt:lpstr>
      <vt:lpstr>Cyberpunk Style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Castiella Lemmens</dc:creator>
  <cp:lastModifiedBy>Gonzalo Castiella Lemmens</cp:lastModifiedBy>
  <cp:revision>7</cp:revision>
  <dcterms:created xsi:type="dcterms:W3CDTF">2018-11-07T22:58:06Z</dcterms:created>
  <dcterms:modified xsi:type="dcterms:W3CDTF">2018-11-08T00:13:28Z</dcterms:modified>
</cp:coreProperties>
</file>